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7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8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68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0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504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76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9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1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9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6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4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3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1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3.safelinks.protection.outlook.com/?url=https%3A%2F%2Fzoom.us%2Fj%2F2400347722&amp;data=04%7C01%7Cjamie.l.laprairie%40emory.edu%7Ccd98795fd60a4036b91508d86eefc69a%7Ce004fb9cb0a4424fbcd0322606d5df38%7C0%7C0%7C637381323400708222%7CUnknown%7CTWFpbGZsb3d8eyJWIjoiMC4wLjAwMDAiLCJQIjoiV2luMzIiLCJBTiI6Ik1haWwiLCJXVCI6Mn0%3D%7C1000&amp;sdata=TakG6%2BmVJ5fmHUOfvd%2F%2BxeoEC7rFjvXZihgS2wk4260%3D&amp;reserved=0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8DBE-56F6-47E1-90ED-290113CA1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99" y="2717996"/>
            <a:ext cx="5563521" cy="120406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Measuring Behavior Across Scales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BB0A2-C27D-436B-8D7C-255655A04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57" y="4040438"/>
            <a:ext cx="4250859" cy="57947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November 22, 2020 AT 2:00PM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3848E4-9361-431A-B39B-23CA0BA6C978}"/>
              </a:ext>
            </a:extLst>
          </p:cNvPr>
          <p:cNvSpPr/>
          <p:nvPr/>
        </p:nvSpPr>
        <p:spPr>
          <a:xfrm>
            <a:off x="2061196" y="75261"/>
            <a:ext cx="66062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Yerkes National Primate Research Center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Behavioral Neuroscience and Psychiatric Disorders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The Center for Translational Social Neuroscience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en-US" sz="12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The Silvio O. Conte Center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Present: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EB259-E7D9-4E46-92A1-A9882F6C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00" y="848777"/>
            <a:ext cx="1057198" cy="7551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ABA2ED-0FB7-4520-B142-E98236D6E911}"/>
              </a:ext>
            </a:extLst>
          </p:cNvPr>
          <p:cNvSpPr/>
          <p:nvPr/>
        </p:nvSpPr>
        <p:spPr>
          <a:xfrm>
            <a:off x="43889" y="2098903"/>
            <a:ext cx="53319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Gordon Berman PhD</a:t>
            </a:r>
          </a:p>
          <a:p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79551C-3D09-42BB-82D4-69858A3FCC56}"/>
              </a:ext>
            </a:extLst>
          </p:cNvPr>
          <p:cNvSpPr/>
          <p:nvPr/>
        </p:nvSpPr>
        <p:spPr>
          <a:xfrm>
            <a:off x="176457" y="4541153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Join Zoom Meeting</a:t>
            </a:r>
          </a:p>
          <a:p>
            <a:r>
              <a:rPr lang="en-US" u="sng" dirty="0">
                <a:hlinkClick r:id="rId3" tooltip="https://zoom.us/j/2400347722"/>
              </a:rPr>
              <a:t>https://zoom.us/j/2400347722</a:t>
            </a:r>
            <a:endParaRPr lang="en-US" dirty="0"/>
          </a:p>
          <a:p>
            <a:endParaRPr lang="en-US" sz="1200" dirty="0"/>
          </a:p>
          <a:p>
            <a:r>
              <a:rPr lang="en-US" sz="1200"/>
              <a:t>Meeting </a:t>
            </a:r>
            <a:r>
              <a:rPr lang="en-US" sz="1200" dirty="0"/>
              <a:t>ID: 240 034 7722</a:t>
            </a:r>
          </a:p>
          <a:p>
            <a:r>
              <a:rPr lang="en-US" sz="1200" dirty="0"/>
              <a:t>One tap mobile</a:t>
            </a:r>
          </a:p>
          <a:p>
            <a:r>
              <a:rPr lang="en-US" sz="1200" dirty="0"/>
              <a:t>+14702509358,2400347722# US (Atlanta)</a:t>
            </a:r>
          </a:p>
          <a:p>
            <a:r>
              <a:rPr lang="en-US" sz="1200" dirty="0"/>
              <a:t>+14703812552, 2400347722# US (Atlanta)</a:t>
            </a:r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06936F-9885-4940-8C83-E4713A3893C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3" y="168972"/>
            <a:ext cx="1878593" cy="593108"/>
          </a:xfrm>
          <a:prstGeom prst="rect">
            <a:avLst/>
          </a:prstGeom>
        </p:spPr>
      </p:pic>
      <p:pic>
        <p:nvPicPr>
          <p:cNvPr id="1027" name="1FCB9D69-EED9-42FB-90F3-57096B044891">
            <a:extLst>
              <a:ext uri="{FF2B5EF4-FFF2-40B4-BE49-F238E27FC236}">
                <a16:creationId xmlns:a16="http://schemas.microsoft.com/office/drawing/2014/main" id="{7442CC6A-2F47-4C9E-8516-225F5406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20" y="2055324"/>
            <a:ext cx="3249788" cy="454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70678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76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Slice</vt:lpstr>
      <vt:lpstr>Measuring Behavior Across Scales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Insular circuits for social approach to stressed others</dc:title>
  <dc:creator>LaPrairie, Jamie</dc:creator>
  <cp:lastModifiedBy>LaPrairie, Jamie</cp:lastModifiedBy>
  <cp:revision>9</cp:revision>
  <dcterms:created xsi:type="dcterms:W3CDTF">2020-03-05T15:42:15Z</dcterms:created>
  <dcterms:modified xsi:type="dcterms:W3CDTF">2020-10-13T13:39:20Z</dcterms:modified>
</cp:coreProperties>
</file>